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5544800" cy="10058400"/>
  <p:notesSz cx="155448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5860" y="3118104"/>
            <a:ext cx="1321308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31720" y="5632704"/>
            <a:ext cx="1088136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1200</a:t>
            </a:r>
            <a:r>
              <a:rPr dirty="0" spc="-15"/>
              <a:t> </a:t>
            </a:r>
            <a:r>
              <a:rPr dirty="0"/>
              <a:t>Montello</a:t>
            </a:r>
            <a:r>
              <a:rPr dirty="0" spc="-10"/>
              <a:t> </a:t>
            </a:r>
            <a:r>
              <a:rPr dirty="0" spc="-25"/>
              <a:t>St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 spc="-10"/>
              <a:t>utiledesign.com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1200</a:t>
            </a:r>
            <a:r>
              <a:rPr dirty="0" spc="-15"/>
              <a:t> </a:t>
            </a:r>
            <a:r>
              <a:rPr dirty="0"/>
              <a:t>Montello</a:t>
            </a:r>
            <a:r>
              <a:rPr dirty="0" spc="-10"/>
              <a:t> </a:t>
            </a:r>
            <a:r>
              <a:rPr dirty="0" spc="-25"/>
              <a:t>St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 spc="-10"/>
              <a:t>utiledesign.com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77240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8005572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1200</a:t>
            </a:r>
            <a:r>
              <a:rPr dirty="0" spc="-15"/>
              <a:t> </a:t>
            </a:r>
            <a:r>
              <a:rPr dirty="0"/>
              <a:t>Montello</a:t>
            </a:r>
            <a:r>
              <a:rPr dirty="0" spc="-10"/>
              <a:t> </a:t>
            </a:r>
            <a:r>
              <a:rPr dirty="0" spc="-25"/>
              <a:t>St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 spc="-10"/>
              <a:t>utiledesign.com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1200</a:t>
            </a:r>
            <a:r>
              <a:rPr dirty="0" spc="-15"/>
              <a:t> </a:t>
            </a:r>
            <a:r>
              <a:rPr dirty="0"/>
              <a:t>Montello</a:t>
            </a:r>
            <a:r>
              <a:rPr dirty="0" spc="-10"/>
              <a:t> </a:t>
            </a:r>
            <a:r>
              <a:rPr dirty="0" spc="-25"/>
              <a:t>St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 spc="-10"/>
              <a:t>utiledesign.com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1200</a:t>
            </a:r>
            <a:r>
              <a:rPr dirty="0" spc="-15"/>
              <a:t> </a:t>
            </a:r>
            <a:r>
              <a:rPr dirty="0"/>
              <a:t>Montello</a:t>
            </a:r>
            <a:r>
              <a:rPr dirty="0" spc="-10"/>
              <a:t> </a:t>
            </a:r>
            <a:r>
              <a:rPr dirty="0" spc="-25"/>
              <a:t>St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 spc="-10"/>
              <a:t>utiledesign.com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612748"/>
            <a:ext cx="15544800" cy="445770"/>
          </a:xfrm>
          <a:custGeom>
            <a:avLst/>
            <a:gdLst/>
            <a:ahLst/>
            <a:cxnLst/>
            <a:rect l="l" t="t" r="r" b="b"/>
            <a:pathLst>
              <a:path w="15544800" h="445770">
                <a:moveTo>
                  <a:pt x="0" y="0"/>
                </a:moveTo>
                <a:lnTo>
                  <a:pt x="15544799" y="0"/>
                </a:lnTo>
                <a:lnTo>
                  <a:pt x="15544799" y="445651"/>
                </a:lnTo>
                <a:lnTo>
                  <a:pt x="0" y="4456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9595239"/>
            <a:ext cx="912441" cy="42231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240" y="402336"/>
            <a:ext cx="1399032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240" y="2313432"/>
            <a:ext cx="1399032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658377" y="9724083"/>
            <a:ext cx="135890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1200</a:t>
            </a:r>
            <a:r>
              <a:rPr dirty="0" spc="-15"/>
              <a:t> </a:t>
            </a:r>
            <a:r>
              <a:rPr dirty="0"/>
              <a:t>Montello</a:t>
            </a:r>
            <a:r>
              <a:rPr dirty="0" spc="-10"/>
              <a:t> </a:t>
            </a:r>
            <a:r>
              <a:rPr dirty="0" spc="-25"/>
              <a:t>St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2847504" y="9708155"/>
            <a:ext cx="1260475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 spc="-10"/>
              <a:t>utiledesign.com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5023264" y="9708177"/>
            <a:ext cx="187959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20774"/>
            <a:ext cx="15544799" cy="8743955"/>
          </a:xfrm>
          <a:prstGeom prst="rect">
            <a:avLst/>
          </a:prstGeom>
        </p:spPr>
      </p:pic>
      <p:sp>
        <p:nvSpPr>
          <p:cNvPr id="3" name="object 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pc="-10"/>
              <a:t>utiledesign.com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1200</a:t>
            </a:r>
            <a:r>
              <a:rPr dirty="0" spc="-15"/>
              <a:t> </a:t>
            </a:r>
            <a:r>
              <a:rPr dirty="0"/>
              <a:t>Montello</a:t>
            </a:r>
            <a:r>
              <a:rPr dirty="0" spc="-10"/>
              <a:t> </a:t>
            </a:r>
            <a:r>
              <a:rPr dirty="0" spc="-25"/>
              <a:t>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5544799" cy="9679066"/>
          </a:xfrm>
          <a:prstGeom prst="rect">
            <a:avLst/>
          </a:prstGeom>
        </p:spPr>
      </p:pic>
      <p:sp>
        <p:nvSpPr>
          <p:cNvPr id="3" name="object 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pc="-10"/>
              <a:t>utiledesign.com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1200</a:t>
            </a:r>
            <a:r>
              <a:rPr dirty="0" spc="-15"/>
              <a:t> </a:t>
            </a:r>
            <a:r>
              <a:rPr dirty="0"/>
              <a:t>Montello</a:t>
            </a:r>
            <a:r>
              <a:rPr dirty="0" spc="-10"/>
              <a:t> </a:t>
            </a:r>
            <a:r>
              <a:rPr dirty="0" spc="-25"/>
              <a:t>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38675"/>
            <a:ext cx="15544798" cy="7205235"/>
          </a:xfrm>
          <a:prstGeom prst="rect">
            <a:avLst/>
          </a:prstGeom>
        </p:spPr>
      </p:pic>
      <p:sp>
        <p:nvSpPr>
          <p:cNvPr id="3" name="object 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pc="-10"/>
              <a:t>utiledesign.com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1200</a:t>
            </a:r>
            <a:r>
              <a:rPr dirty="0" spc="-15"/>
              <a:t> </a:t>
            </a:r>
            <a:r>
              <a:rPr dirty="0"/>
              <a:t>Montello</a:t>
            </a:r>
            <a:r>
              <a:rPr dirty="0" spc="-10"/>
              <a:t> </a:t>
            </a:r>
            <a:r>
              <a:rPr dirty="0" spc="-25"/>
              <a:t>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95101"/>
            <a:ext cx="15544799" cy="8319751"/>
          </a:xfrm>
          <a:prstGeom prst="rect">
            <a:avLst/>
          </a:prstGeom>
        </p:spPr>
      </p:pic>
      <p:sp>
        <p:nvSpPr>
          <p:cNvPr id="3" name="object 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pc="-10"/>
              <a:t>utiledesign.com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1200</a:t>
            </a:r>
            <a:r>
              <a:rPr dirty="0" spc="-15"/>
              <a:t> </a:t>
            </a:r>
            <a:r>
              <a:rPr dirty="0"/>
              <a:t>Montello</a:t>
            </a:r>
            <a:r>
              <a:rPr dirty="0" spc="-10"/>
              <a:t> </a:t>
            </a:r>
            <a:r>
              <a:rPr dirty="0" spc="-25"/>
              <a:t>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2022-03-02_1200 Montello Renderings</dc:title>
  <dcterms:created xsi:type="dcterms:W3CDTF">2022-06-23T14:21:05Z</dcterms:created>
  <dcterms:modified xsi:type="dcterms:W3CDTF">2022-06-23T14:21:05Z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